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1"/>
  </p:notesMasterIdLst>
  <p:sldIdLst>
    <p:sldId id="294" r:id="rId2"/>
    <p:sldId id="295" r:id="rId3"/>
    <p:sldId id="296" r:id="rId4"/>
    <p:sldId id="297" r:id="rId5"/>
    <p:sldId id="298" r:id="rId6"/>
    <p:sldId id="300" r:id="rId7"/>
    <p:sldId id="301" r:id="rId8"/>
    <p:sldId id="305" r:id="rId9"/>
    <p:sldId id="312" r:id="rId10"/>
    <p:sldId id="302" r:id="rId11"/>
    <p:sldId id="303" r:id="rId12"/>
    <p:sldId id="304" r:id="rId13"/>
    <p:sldId id="308" r:id="rId14"/>
    <p:sldId id="309" r:id="rId15"/>
    <p:sldId id="310" r:id="rId16"/>
    <p:sldId id="311" r:id="rId17"/>
    <p:sldId id="307" r:id="rId18"/>
    <p:sldId id="306" r:id="rId19"/>
    <p:sldId id="293" r:id="rId20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10"/>
    <p:restoredTop sz="96327" autoAdjust="0"/>
  </p:normalViewPr>
  <p:slideViewPr>
    <p:cSldViewPr snapToGrid="0" snapToObjects="1">
      <p:cViewPr>
        <p:scale>
          <a:sx n="74" d="100"/>
          <a:sy n="74" d="100"/>
        </p:scale>
        <p:origin x="-64" y="1320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24E0-FB5A-76FE-DE05-ED101A647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Heart Disease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473EC-527C-8D51-936E-AD3BB8A6B8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Brett Tully</a:t>
            </a:r>
          </a:p>
        </p:txBody>
      </p:sp>
    </p:spTree>
    <p:extLst>
      <p:ext uri="{BB962C8B-B14F-4D97-AF65-F5344CB8AC3E}">
        <p14:creationId xmlns:p14="http://schemas.microsoft.com/office/powerpoint/2010/main" val="3314609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06336E3-E17B-CD8B-097A-34E058F5C5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454" r="1" b="1"/>
          <a:stretch/>
        </p:blipFill>
        <p:spPr>
          <a:xfrm>
            <a:off x="120650" y="68263"/>
            <a:ext cx="11950700" cy="6721475"/>
          </a:xfr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3EE78D7E-E3F5-1883-A3FF-96EC72CA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A0FA5-1E3E-85D5-6829-856CC6C3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91204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A0FA5-1E3E-85D5-6829-856CC6C3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3EE78D7E-E3F5-1883-A3FF-96EC72CA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9077C60-18D4-B621-7E5F-9987269664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65" b="365"/>
          <a:stretch>
            <a:fillRect/>
          </a:stretch>
        </p:blipFill>
        <p:spPr>
          <a:xfrm>
            <a:off x="-1" y="-1"/>
            <a:ext cx="12192001" cy="6711351"/>
          </a:xfrm>
        </p:spPr>
      </p:pic>
    </p:spTree>
    <p:extLst>
      <p:ext uri="{BB962C8B-B14F-4D97-AF65-F5344CB8AC3E}">
        <p14:creationId xmlns:p14="http://schemas.microsoft.com/office/powerpoint/2010/main" val="1569073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4751B6A-FAAB-0D8B-78BC-F9DA7C7808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8027" r="1" b="8028"/>
          <a:stretch/>
        </p:blipFill>
        <p:spPr>
          <a:xfrm>
            <a:off x="120650" y="68263"/>
            <a:ext cx="11950700" cy="6721475"/>
          </a:xfr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3EE78D7E-E3F5-1883-A3FF-96EC72CA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A0FA5-1E3E-85D5-6829-856CC6C3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15680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A6DD7C-2B96-7475-10E1-8F2C685AED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189781" y="68263"/>
            <a:ext cx="11852693" cy="6721475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3FD27-12DA-5AA9-B5AA-39EE744A4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721F2A84-001D-CE72-A0F8-B5E55168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83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464078-3B06-0C4B-E651-E51EE60CF1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1" y="68263"/>
            <a:ext cx="12192000" cy="6721475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4151C-7EB5-999B-B178-CA90D6098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94D00DAF-2578-74FA-2F61-0458606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49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1D4E9A-0993-5CC2-AB3E-D91C160142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310551" y="68263"/>
            <a:ext cx="11749177" cy="6721475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29086-CDAD-D66B-6501-25EB80B8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1115A517-1C9F-77A3-E613-6BC2337A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40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4EC91C-2875-30B4-C141-357231FC7D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120650" y="202313"/>
            <a:ext cx="11950700" cy="6453374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CAB6AA-9FCA-7D1A-1D37-2D099E076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18E8D431-6CDF-9FAA-7D19-EE9F3A6FA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35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08AD87-A84A-A32C-B189-B7642F00B8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379562" y="68263"/>
            <a:ext cx="10483442" cy="6721475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4F5E17-935A-F749-914D-942A26A6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F82583D9-2AAE-EE05-469E-C8420F24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78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0AACBCB-1D8E-A593-DCFA-EEF5E6C40D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676" r="8676"/>
          <a:stretch/>
        </p:blipFill>
        <p:spPr>
          <a:xfrm>
            <a:off x="0" y="68263"/>
            <a:ext cx="12191999" cy="6721475"/>
          </a:xfr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3EE78D7E-E3F5-1883-A3FF-96EC72CA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A0FA5-1E3E-85D5-6829-856CC6C3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5845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F949-9E06-E827-2998-ADA92125A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840407"/>
            <a:ext cx="5693664" cy="768096"/>
          </a:xfrm>
        </p:spPr>
        <p:txBody>
          <a:bodyPr/>
          <a:lstStyle/>
          <a:p>
            <a:r>
              <a:rPr lang="en-US" dirty="0"/>
              <a:t>About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20743-0137-0212-44B6-BD9A30483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3012370"/>
            <a:ext cx="5693664" cy="3122168"/>
          </a:xfrm>
        </p:spPr>
        <p:txBody>
          <a:bodyPr/>
          <a:lstStyle/>
          <a:p>
            <a:r>
              <a:rPr lang="en-US" dirty="0"/>
              <a:t>Heart Disease Death prediction</a:t>
            </a:r>
          </a:p>
          <a:p>
            <a:pPr lvl="1"/>
            <a:r>
              <a:rPr lang="en-US" dirty="0"/>
              <a:t>13 columns</a:t>
            </a:r>
          </a:p>
          <a:p>
            <a:pPr lvl="1"/>
            <a:r>
              <a:rPr lang="en-US" dirty="0"/>
              <a:t>299 rows</a:t>
            </a:r>
          </a:p>
          <a:p>
            <a:pPr lvl="1"/>
            <a:r>
              <a:rPr lang="en-US" dirty="0"/>
              <a:t>0 Null values</a:t>
            </a:r>
          </a:p>
          <a:p>
            <a:pPr lvl="1"/>
            <a:r>
              <a:rPr lang="en-US" dirty="0"/>
              <a:t>From Kaggle</a:t>
            </a:r>
          </a:p>
        </p:txBody>
      </p:sp>
    </p:spTree>
    <p:extLst>
      <p:ext uri="{BB962C8B-B14F-4D97-AF65-F5344CB8AC3E}">
        <p14:creationId xmlns:p14="http://schemas.microsoft.com/office/powerpoint/2010/main" val="2537689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F0B45-7E2E-05AA-EFB2-E9F0A5ED4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737091"/>
            <a:ext cx="5693664" cy="768096"/>
          </a:xfrm>
        </p:spPr>
        <p:txBody>
          <a:bodyPr/>
          <a:lstStyle/>
          <a:p>
            <a:r>
              <a:rPr lang="en-US" dirty="0"/>
              <a:t>Models used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DDE0-6381-4CD8-FB9F-424FC389A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Sequential ANN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ea typeface="Cambria" panose="02040503050406030204" pitchFamily="18" charset="0"/>
                <a:cs typeface="Arial" panose="020B0604020202020204" pitchFamily="34" charset="0"/>
              </a:rPr>
              <a:t>Voting Classifier </a:t>
            </a:r>
          </a:p>
          <a:p>
            <a:pPr lvl="2">
              <a:lnSpc>
                <a:spcPct val="100000"/>
              </a:lnSpc>
            </a:pPr>
            <a:r>
              <a:rPr lang="en-US" sz="2200" dirty="0">
                <a:effectLst/>
                <a:ea typeface="Cambria" panose="02040503050406030204" pitchFamily="18" charset="0"/>
                <a:cs typeface="Arial" panose="020B0604020202020204" pitchFamily="34" charset="0"/>
              </a:rPr>
              <a:t>Logistic Regression</a:t>
            </a:r>
            <a:endParaRPr lang="en-US" sz="2400" dirty="0"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sz="2400" dirty="0">
                <a:effectLst/>
                <a:ea typeface="Cambria" panose="02040503050406030204" pitchFamily="18" charset="0"/>
                <a:cs typeface="Arial" panose="020B0604020202020204" pitchFamily="34" charset="0"/>
              </a:rPr>
              <a:t>Random Forest Classifier </a:t>
            </a:r>
          </a:p>
          <a:p>
            <a:pPr lvl="2">
              <a:lnSpc>
                <a:spcPct val="100000"/>
              </a:lnSpc>
            </a:pPr>
            <a:r>
              <a:rPr lang="en-US" sz="2200" dirty="0">
                <a:effectLst/>
                <a:ea typeface="Cambria" panose="02040503050406030204" pitchFamily="18" charset="0"/>
                <a:cs typeface="Arial" panose="020B0604020202020204" pitchFamily="34" charset="0"/>
              </a:rPr>
              <a:t>Support Vector Classifier </a:t>
            </a:r>
          </a:p>
          <a:p>
            <a:pPr lvl="2">
              <a:lnSpc>
                <a:spcPct val="100000"/>
              </a:lnSpc>
            </a:pPr>
            <a:r>
              <a:rPr lang="en-US" sz="2200" dirty="0">
                <a:effectLst/>
                <a:ea typeface="Cambria" panose="02040503050406030204" pitchFamily="18" charset="0"/>
                <a:cs typeface="Arial" panose="020B0604020202020204" pitchFamily="34" charset="0"/>
              </a:rPr>
              <a:t>Decision Tree Classifier</a:t>
            </a:r>
          </a:p>
          <a:p>
            <a:pPr>
              <a:lnSpc>
                <a:spcPct val="100000"/>
              </a:lnSpc>
            </a:pPr>
            <a:r>
              <a:rPr lang="en-US" dirty="0">
                <a:effectLst/>
                <a:ea typeface="Cambria" panose="02040503050406030204" pitchFamily="18" charset="0"/>
                <a:cs typeface="Arial" panose="020B0604020202020204" pitchFamily="34" charset="0"/>
              </a:rPr>
              <a:t>Bagging Classifier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12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621A41E-64AE-509C-9376-7F89F5F0E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105" b="1"/>
          <a:stretch/>
        </p:blipFill>
        <p:spPr>
          <a:xfrm>
            <a:off x="120650" y="68263"/>
            <a:ext cx="11950700" cy="672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953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4">
            <a:extLst>
              <a:ext uri="{FF2B5EF4-FFF2-40B4-BE49-F238E27FC236}">
                <a16:creationId xmlns:a16="http://schemas.microsoft.com/office/drawing/2014/main" id="{48A74803-D95D-13E7-52E5-D22A02D9E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9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0DEBE-3ECB-553B-E699-216315FAC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2C0B892C-5284-DA0B-D6B3-409444A16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14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A7669FA7-22AD-FBD6-F83B-BE3FDF2447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1" b="4267"/>
          <a:stretch/>
        </p:blipFill>
        <p:spPr>
          <a:xfrm>
            <a:off x="120650" y="68263"/>
            <a:ext cx="11950700" cy="6721475"/>
          </a:xfr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D5230E-ADE0-3C9F-10AF-B9EAF332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A35D7828-9EB0-C059-D359-CDBC8ED58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75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AF98E9-E7F6-2512-0553-10D7D09B35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1" y="68263"/>
            <a:ext cx="12192000" cy="6721475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A0FA5-1E3E-85D5-6829-856CC6C3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3EE78D7E-E3F5-1883-A3FF-96EC72CA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6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8E126A5-ED58-AA73-2150-48612BB3A3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408" b="15175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3EE78D7E-E3F5-1883-A3FF-96EC72CA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A0FA5-1E3E-85D5-6829-856CC6C3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97003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20DD-34AE-BB0B-8D3D-153A03CA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</p:spPr>
        <p:txBody>
          <a:bodyPr anchor="t">
            <a:normAutofit/>
          </a:bodyPr>
          <a:lstStyle/>
          <a:p>
            <a:r>
              <a:rPr lang="en-US"/>
              <a:t>ANN Classification Report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BC6261-7F45-F87B-CDF1-8D00725A8E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770" y="1984248"/>
            <a:ext cx="12071230" cy="4873752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458D73-1205-F234-AB2C-2135753E8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7A7112-380A-D787-9ADF-6CBC15F71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43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475</TotalTime>
  <Words>87</Words>
  <Application>Microsoft Macintosh PowerPoint</Application>
  <PresentationFormat>Widescreen</PresentationFormat>
  <Paragraphs>46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Arial Black</vt:lpstr>
      <vt:lpstr>Sabon Next LT</vt:lpstr>
      <vt:lpstr>Office Theme</vt:lpstr>
      <vt:lpstr>Heart Disease</vt:lpstr>
      <vt:lpstr>About the Dataset</vt:lpstr>
      <vt:lpstr>Models used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 Classification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</dc:title>
  <dc:subject/>
  <dc:creator>Brett J. Tully</dc:creator>
  <cp:lastModifiedBy>Brett J. Tully</cp:lastModifiedBy>
  <cp:revision>2</cp:revision>
  <dcterms:created xsi:type="dcterms:W3CDTF">2022-12-12T05:48:12Z</dcterms:created>
  <dcterms:modified xsi:type="dcterms:W3CDTF">2022-12-12T13:43:20Z</dcterms:modified>
</cp:coreProperties>
</file>